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01d0e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01d0e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01d0ea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01d0ea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701d0ea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701d0ea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01d0ea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01d0ea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01d0ea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01d0ea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965cc64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965cc64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965cc64a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965cc64a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701d0ea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701d0ea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01d0ea6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01d0ea6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3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Mistrust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71" y="2797176"/>
            <a:ext cx="2992200" cy="19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13111" r="0" t="0"/>
          <a:stretch/>
        </p:blipFill>
        <p:spPr>
          <a:xfrm>
            <a:off x="5364425" y="2797175"/>
            <a:ext cx="2992201" cy="19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Google Images, Google, http://www.google.com/images.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M. H. u. Rehman, K. Salah, E. Damiani and D. Svetinovic, "Trust in Blockchain Cryptocurrency Ecosystem," in IEEE Transactions 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Engineering Management, vol. 67, no. 4, pp. 1196-1212, Nov. 2020, doi: 10.1109/TEM.2019.2948861.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Royal, James, and Kevin Voigt. “What Is Cryptocurrency? Beginners Guide to Digital Cash.” NerdWallet, 15 Oct. 2021,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https://www.nerdwallet.com/article/investing/cryptocurrency-7-things-to-know.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Voigt, Kevin. “What Is Blockchain and How Does It Work?” NerdWallet, 24 June 2021,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https://www.nerdwallet.com/article/investing/blockchain.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That Will Be Covered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Brief introduction on what cryptocurrencies 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Explain some of the wallet storage systems security and flaws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Delve into market volatility and insider trading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Discuss ISO and pump and dump scams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Discuss the lack of government regulation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101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All money must be exchangeable, measurable, and valuable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Crypto is stored in 2 general categories of wallets: hot and cold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are over 2000 different crypto currencies in the world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Crypto makes </a:t>
            </a:r>
            <a:r>
              <a:rPr lang="en" sz="1600">
                <a:solidFill>
                  <a:schemeClr val="dk1"/>
                </a:solidFill>
              </a:rPr>
              <a:t>anonymous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purchases</a:t>
            </a:r>
            <a:r>
              <a:rPr lang="en" sz="1600">
                <a:solidFill>
                  <a:schemeClr val="dk1"/>
                </a:solidFill>
              </a:rPr>
              <a:t> easy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50" y="3052300"/>
            <a:ext cx="2622876" cy="19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25010" r="27075" t="0"/>
          <a:stretch/>
        </p:blipFill>
        <p:spPr>
          <a:xfrm>
            <a:off x="5970975" y="3119050"/>
            <a:ext cx="2248574" cy="183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225" y="72976"/>
            <a:ext cx="4997550" cy="49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325" y="1498625"/>
            <a:ext cx="4180349" cy="23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25" y="1498625"/>
            <a:ext cx="4180350" cy="23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</a:t>
            </a:r>
            <a:r>
              <a:rPr lang="en"/>
              <a:t>Volatility</a:t>
            </a:r>
            <a:r>
              <a:rPr lang="en"/>
              <a:t> &amp; Insider Trading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661988"/>
            <a:ext cx="86010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00" y="152400"/>
            <a:ext cx="74262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10" y="0"/>
            <a:ext cx="52699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 Regulation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38" y="1017723"/>
            <a:ext cx="5817525" cy="38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